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8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8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108.jpg"/><Relationship Id="rId6" Type="http://schemas.openxmlformats.org/officeDocument/2006/relationships/image" Target="../media/image10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Relationship Id="rId4" Type="http://schemas.openxmlformats.org/officeDocument/2006/relationships/image" Target="../media/image111.jpg"/><Relationship Id="rId5" Type="http://schemas.openxmlformats.org/officeDocument/2006/relationships/image" Target="../media/image1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png"/><Relationship Id="rId4" Type="http://schemas.openxmlformats.org/officeDocument/2006/relationships/image" Target="../media/image92.png"/><Relationship Id="rId5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9" Type="http://schemas.openxmlformats.org/officeDocument/2006/relationships/image" Target="../media/image112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101.png"/><Relationship Id="rId8" Type="http://schemas.openxmlformats.org/officeDocument/2006/relationships/image" Target="../media/image89.png"/><Relationship Id="rId11" Type="http://schemas.openxmlformats.org/officeDocument/2006/relationships/image" Target="../media/image94.png"/><Relationship Id="rId10" Type="http://schemas.openxmlformats.org/officeDocument/2006/relationships/image" Target="../media/image99.png"/><Relationship Id="rId13" Type="http://schemas.openxmlformats.org/officeDocument/2006/relationships/image" Target="../media/image100.png"/><Relationship Id="rId12" Type="http://schemas.openxmlformats.org/officeDocument/2006/relationships/image" Target="../media/image102.png"/><Relationship Id="rId15" Type="http://schemas.openxmlformats.org/officeDocument/2006/relationships/image" Target="../media/image114.png"/><Relationship Id="rId14" Type="http://schemas.openxmlformats.org/officeDocument/2006/relationships/image" Target="../media/image115.png"/><Relationship Id="rId17" Type="http://schemas.openxmlformats.org/officeDocument/2006/relationships/image" Target="../media/image96.png"/><Relationship Id="rId16" Type="http://schemas.openxmlformats.org/officeDocument/2006/relationships/image" Target="../media/image105.png"/><Relationship Id="rId19" Type="http://schemas.openxmlformats.org/officeDocument/2006/relationships/image" Target="../media/image118.png"/><Relationship Id="rId18" Type="http://schemas.openxmlformats.org/officeDocument/2006/relationships/image" Target="../media/image9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